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416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B2215-6C30-BF47-AFC3-C11DBF3CA2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0190E0-1C3D-7D02-9EC3-FE686A714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7BDD6-E960-0D3A-8530-040AAF009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C3327-C57F-2755-4A00-9469A6E03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4BC90-141C-F25F-73FC-DEE505D0C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196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DC1A2-9745-A403-EEBA-EC3E4C8F4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FCC4CE-48FB-AC49-DD18-9FE90B8F9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7A310-E7FA-8836-6D65-365EE977C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07923-277B-B920-682E-78FE0E26B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4292A-8366-87C2-A306-FA5A140FD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03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094F41-B2D9-4001-A231-7FB444EB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1573F0-BA2F-01CB-E580-75F86F6A5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73A4A-D720-5B3C-2D90-5C4F2A509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D6C48-4BB9-2A7C-0B70-2337D1857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5FB38-BBF1-23F2-77C7-2A94CC9CD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43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7BD16-6CA5-D9A6-DA8E-9D034B06F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62034-B9C4-B874-8F39-C9E383F11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30E58-F856-2F5A-DE3F-BF00BDD8B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D9763-602E-DBD9-EBD1-98D45549D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89584-D5AF-EDA5-98D2-52AFEB09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18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0A02F-5D7D-3085-6686-C0AE22F42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7A4D7-57C9-158D-655F-1D659865B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0FE70-C7BF-2A17-CB57-7AE1AAF02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AFF7F-7C0C-25FB-D146-1A8EA3F88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F34AB-2C0F-0F23-04F1-E71F161B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3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F8A76-B3FA-81B9-CFF2-403157B87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F27E3-0CC1-268A-B7C7-875832A6A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A63F1C-2190-6859-271E-9FACF95E9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9F11B1-D1D4-2F9D-B0AC-7005F7A0B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66814-14BF-CA5B-DE68-C7F740106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22CAE-CCB1-ABDC-AC64-D6011BD71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541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37AB2-3008-2E73-AB96-B8560A090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E38FD-1640-87B4-9A10-8E858C24A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6399C6-1563-B387-E613-96F4762CDB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71A065-B827-675A-F6BD-0553A63845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B85C27-210D-BE12-EF9F-6C026622E7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17C0F9-BBA6-01AE-B74B-ECB73923B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37D554-A0E9-A2C5-40A5-92D8045F5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55EF67-0088-EB1A-B560-30191E746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22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25EE-495A-F601-AEBC-823C333CD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3A32A0-3DD8-1BD4-6D72-BB3A9A8E6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E11B01-3F91-FC19-3029-FF639FAED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081D5-939B-6BB2-2FB6-6DA9F68F7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31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372F6B-9C64-F1BD-487B-7056A66BD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6C225C-A047-88D7-9A19-521E63D79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499B52-FC80-4963-DAED-1E9336AB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392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3507D-0CA1-422A-4BF1-C82D934A3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BC09A-FE49-C07E-7C29-C161CC86F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979854-79F6-55EB-000F-5F09B94048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0AA3F9-DB73-7FE1-DE93-1BE378B8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8A7D0A-AF8D-8FC9-DF94-C785449E9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ABB589-2243-B259-5C08-93A63669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18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00824-50F5-5A45-6F1D-D7687428E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14E2C4-EF76-7436-9CEF-C94F636BD5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82E591-46A6-846A-BF02-82AE2A83C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6161B7-7A78-F7AF-D1AC-46B9CD2AA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BCCF4-E7D7-9E9D-E198-1E465D11B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4289F3-84C4-D7C5-BD2A-399B27001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878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90C426-1967-D3F1-154A-57640A8CB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90B5B0-065F-3B07-9E6A-6C551760A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A7541-8186-4AEF-7236-3F831CC37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20B516-F2FA-4334-8364-65D377139752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401EB-3CE5-D23B-3B8B-9D88930167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AABC00-D178-05EC-CA92-40B48D66A6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749AFE-137E-49D0-99E7-C9467A02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89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6744E-BFDF-373F-0F91-2249EB60E9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4CBA11-1D40-4BB8-BB94-C0AA0D76FA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E3BAA4EE-E1C4-BF74-ECD0-56AE135579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00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747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031"/>
    </mc:Choice>
    <mc:Fallback>
      <p:transition spd="slow" advTm="49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Marcelo López</dc:creator>
  <cp:lastModifiedBy>Marcelo López</cp:lastModifiedBy>
  <cp:revision>1</cp:revision>
  <dcterms:created xsi:type="dcterms:W3CDTF">2024-11-19T20:54:17Z</dcterms:created>
  <dcterms:modified xsi:type="dcterms:W3CDTF">2024-11-19T20:56:46Z</dcterms:modified>
</cp:coreProperties>
</file>

<file path=docProps/thumbnail.jpeg>
</file>